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453" r:id="rId2"/>
    <p:sldId id="417" r:id="rId3"/>
    <p:sldId id="8775" r:id="rId4"/>
    <p:sldId id="466" r:id="rId5"/>
    <p:sldId id="467" r:id="rId6"/>
    <p:sldId id="403" r:id="rId7"/>
    <p:sldId id="404" r:id="rId8"/>
    <p:sldId id="469" r:id="rId9"/>
    <p:sldId id="8771" r:id="rId10"/>
    <p:sldId id="470" r:id="rId11"/>
    <p:sldId id="399" r:id="rId12"/>
    <p:sldId id="400" r:id="rId13"/>
    <p:sldId id="8741" r:id="rId14"/>
    <p:sldId id="421" r:id="rId15"/>
    <p:sldId id="42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背景素材" id="{F4479385-FE3C-4FDC-A892-AB6A17AB4CD8}">
          <p14:sldIdLst>
            <p14:sldId id="453"/>
          </p14:sldIdLst>
        </p14:section>
        <p14:section name="案例01" id="{0A96866A-105C-4085-BBC3-49BC29F6C226}">
          <p14:sldIdLst>
            <p14:sldId id="417"/>
            <p14:sldId id="8775"/>
          </p14:sldIdLst>
        </p14:section>
        <p14:section name="案例02" id="{BD7DD1AA-6357-4958-99A2-E69EE339535F}">
          <p14:sldIdLst>
            <p14:sldId id="466"/>
            <p14:sldId id="467"/>
          </p14:sldIdLst>
        </p14:section>
        <p14:section name="案例03" id="{DC61F3D0-F172-46A8-AFD1-2C60F562F6CD}">
          <p14:sldIdLst>
            <p14:sldId id="403"/>
            <p14:sldId id="404"/>
            <p14:sldId id="469"/>
          </p14:sldIdLst>
        </p14:section>
        <p14:section name="案例04" id="{D3371255-B663-47F0-8A0C-ED840EA014A2}">
          <p14:sldIdLst>
            <p14:sldId id="8771"/>
            <p14:sldId id="470"/>
          </p14:sldIdLst>
        </p14:section>
        <p14:section name="案例05" id="{1B29DD1D-324B-42C5-AF58-3E782BD32998}">
          <p14:sldIdLst>
            <p14:sldId id="399"/>
            <p14:sldId id="400"/>
            <p14:sldId id="8741"/>
            <p14:sldId id="421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5" d="100"/>
          <a:sy n="145" d="100"/>
        </p:scale>
        <p:origin x="80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F8F02-3E32-4B0A-8E33-8D23B2431C0F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FA084-224D-4D28-8CBB-D0D662D64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24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34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38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5C703-D7A6-4296-81EB-82C9D391A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B918B2-B46D-433A-B67F-B6D8752B0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C87DE-599A-4B3D-ACC7-85C89E91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C452A6-EAA4-498B-9C54-136C7EB3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E853E-2275-476A-A7D0-A42BE919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03D31-6944-473F-8248-4EF5DD75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2EED24-8837-4F51-8374-573ECCCAA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C9FDB-B306-4530-8EE4-9DD6BF86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B64AC9-6930-4B02-ACE0-C56D5B5B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48225-4FF4-4F26-B2F9-0CD1490A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50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CB9847-E441-41FB-A369-B4E01D792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70844F-65FF-43D9-9655-5D0084C94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D1698E-373C-4A9F-A323-CA53077D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AF13B1-B8D2-4B7C-A9C5-3D94C38A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214CF-3234-4ECC-88C3-210B3B90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45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C736F-FD4A-4317-B118-9CD31570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FEC6C-F0A1-44CC-9C21-9DAC1E724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0BA007-A316-45E3-A45D-005BC6B3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8F8FD2-02CE-4030-800F-AF2595C7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C15AA-4F10-4315-B897-CDF315F4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0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67BB5-38B3-4C96-A73B-5BCF3341B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B20F1-7ACE-43C1-AC0E-55BB218AE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1EF63D-A7D4-4481-BF0B-4BC4F527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D9354-36D2-4904-8DD0-493E199E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27DA1F-EBCC-433A-8335-A2300C7C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9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04C66-FBE4-44C4-82B7-BA90425D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5E297D-1A73-4955-B83A-7C11CC608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B85334-4319-4755-80E4-C34046045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E4A6C1-D847-4592-8D07-81671776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C99890-B81F-4DD1-A707-A373AAA6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375695-117B-4323-820A-A1056D61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B8B3B-ED7A-4075-ABE2-FAF6FD4A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86D51C-1AD8-4F94-A8F1-62DFF558C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02A069-161B-43C1-B055-BCE4276D7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659E17-9C3A-4052-82C1-60B2E7A04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9E70B1-A00B-4ECD-9750-D9A97B1C7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44C8A6-51C0-4671-ABEA-690E2C93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49248A-DBFE-40DE-8FE7-765564C4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041797-DFE9-4211-B9CE-9D4FBCC4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83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B2389-0E2A-49BF-8EC9-CE2928F7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C5DC59-542A-4875-A7AF-5D6BD014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CF1C5F-08CC-4188-965D-E6FBB54F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23AA2E-8F43-4811-950D-7EBF253D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46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83DD66-FC7B-4B47-A274-8632A679E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131054-555E-45BD-8979-0D594156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90683D-4028-44C0-BDA9-3B85785D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67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0AFEB-B392-4F48-9034-8F353E18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EC33D-8939-471D-8C04-F08C02B9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B38502-F8D6-44FE-B4C3-5DE3F9D52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2266F9-E66E-457F-8E73-DD5087FF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C39C1-91DD-49F5-89BE-49B32FED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AC78DA-C521-465A-B3D2-7590B35B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3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2818F-DB5C-4843-A6F6-A2A5FF68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913714-1FD5-46A6-9EA8-2796BE347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EDBE83-F1E9-47A5-A735-ED43DF931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560216-1BF7-4560-8D11-57BC0169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3BA91-1BB4-4676-9A8D-F4328129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7CCC76-1EAD-4FCC-9EB7-2C983746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58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88A3EE-01A4-4C4A-AF22-713B0CF2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BF6005-167D-474B-B999-0C79C04C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A63A6-B269-4B45-96D1-B8EF75C7C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E34C0-ADAC-4CF3-B0E8-74C0A14DD76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2F173-ABDC-41F3-B0DF-9E529B79F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FC0C1-45D1-4BEA-9EE3-B557943EC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1A15F8F-18E9-44B6-A7F4-FB71A31B5A46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9339A2F-2D05-4043-834A-72D9F8483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6095993" y="0"/>
              <a:ext cx="6095995" cy="3428997"/>
            </a:xfrm>
            <a:prstGeom prst="rect">
              <a:avLst/>
            </a:prstGeom>
          </p:spPr>
        </p:pic>
        <p:pic>
          <p:nvPicPr>
            <p:cNvPr id="3" name="图片 2" descr="山上的风景&#10;&#10;描述已自动生成">
              <a:extLst>
                <a:ext uri="{FF2B5EF4-FFF2-40B4-BE49-F238E27FC236}">
                  <a16:creationId xmlns:a16="http://schemas.microsoft.com/office/drawing/2014/main" id="{EAB4AC96-79BF-43A8-B33A-E96650F78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6" b="12506"/>
            <a:stretch/>
          </p:blipFill>
          <p:spPr>
            <a:xfrm>
              <a:off x="0" y="3429002"/>
              <a:ext cx="6095995" cy="3428997"/>
            </a:xfrm>
            <a:prstGeom prst="rect">
              <a:avLst/>
            </a:prstGeom>
          </p:spPr>
        </p:pic>
        <p:pic>
          <p:nvPicPr>
            <p:cNvPr id="4" name="图片 3" descr="山上有许多云&#10;&#10;描述已自动生成">
              <a:extLst>
                <a:ext uri="{FF2B5EF4-FFF2-40B4-BE49-F238E27FC236}">
                  <a16:creationId xmlns:a16="http://schemas.microsoft.com/office/drawing/2014/main" id="{29B9E4DD-3AAD-4EBD-89B7-125C6E816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50"/>
            <a:stretch/>
          </p:blipFill>
          <p:spPr>
            <a:xfrm>
              <a:off x="6095994" y="3428997"/>
              <a:ext cx="6096005" cy="3429003"/>
            </a:xfrm>
            <a:prstGeom prst="rect">
              <a:avLst/>
            </a:prstGeom>
          </p:spPr>
        </p:pic>
        <p:pic>
          <p:nvPicPr>
            <p:cNvPr id="5" name="图片 4" descr="山上的风景&#10;&#10;描述已自动生成">
              <a:extLst>
                <a:ext uri="{FF2B5EF4-FFF2-40B4-BE49-F238E27FC236}">
                  <a16:creationId xmlns:a16="http://schemas.microsoft.com/office/drawing/2014/main" id="{006838FA-648A-4147-BE39-06A5B146C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74"/>
            <a:stretch/>
          </p:blipFill>
          <p:spPr>
            <a:xfrm>
              <a:off x="0" y="0"/>
              <a:ext cx="6095982" cy="3428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2246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许多风筝在天上飞&#10;&#10;中度可信度描述已自动生成">
            <a:extLst>
              <a:ext uri="{FF2B5EF4-FFF2-40B4-BE49-F238E27FC236}">
                <a16:creationId xmlns:a16="http://schemas.microsoft.com/office/drawing/2014/main" id="{AB8BA7C4-BB50-4B99-96B2-FDD1CA3FF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000">
            <a:off x="-3938468" y="-1987584"/>
            <a:ext cx="21120958" cy="1403477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3C1F3AF-2DF8-4449-A5ED-ED93AFC2AFF9}"/>
              </a:ext>
            </a:extLst>
          </p:cNvPr>
          <p:cNvSpPr/>
          <p:nvPr/>
        </p:nvSpPr>
        <p:spPr>
          <a:xfrm>
            <a:off x="5096284" y="2012404"/>
            <a:ext cx="4723903" cy="1066076"/>
          </a:xfrm>
          <a:prstGeom prst="rect">
            <a:avLst/>
          </a:prstGeom>
          <a:gradFill>
            <a:gsLst>
              <a:gs pos="0">
                <a:srgbClr val="D1321A"/>
              </a:gs>
              <a:gs pos="100000">
                <a:srgbClr val="FF671B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93C20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6CBC42-A30A-4581-8C52-698227DF6499}"/>
              </a:ext>
            </a:extLst>
          </p:cNvPr>
          <p:cNvSpPr txBox="1"/>
          <p:nvPr/>
        </p:nvSpPr>
        <p:spPr>
          <a:xfrm>
            <a:off x="6173035" y="108907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B0B08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热气球行业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5B0B08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11C919-D3CB-4E66-86E6-F7E951860564}"/>
              </a:ext>
            </a:extLst>
          </p:cNvPr>
          <p:cNvSpPr txBox="1"/>
          <p:nvPr/>
        </p:nvSpPr>
        <p:spPr>
          <a:xfrm>
            <a:off x="5480537" y="2083777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市场前景分析</a:t>
            </a:r>
          </a:p>
        </p:txBody>
      </p:sp>
      <p:pic>
        <p:nvPicPr>
          <p:cNvPr id="10" name="气球" descr="图片包含 交通, 热气球, 游戏机, 风筝&#10;&#10;描述已自动生成">
            <a:extLst>
              <a:ext uri="{FF2B5EF4-FFF2-40B4-BE49-F238E27FC236}">
                <a16:creationId xmlns:a16="http://schemas.microsoft.com/office/drawing/2014/main" id="{E7D512E5-3A8E-4496-9CEB-4F2C686C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000">
            <a:off x="-6221690" y="-3637958"/>
            <a:ext cx="31337806" cy="20776214"/>
          </a:xfrm>
          <a:prstGeom prst="rect">
            <a:avLst/>
          </a:prstGeom>
        </p:spPr>
      </p:pic>
      <p:pic>
        <p:nvPicPr>
          <p:cNvPr id="13" name="图片 12" descr="山上的风景&#10;&#10;描述已自动生成">
            <a:extLst>
              <a:ext uri="{FF2B5EF4-FFF2-40B4-BE49-F238E27FC236}">
                <a16:creationId xmlns:a16="http://schemas.microsoft.com/office/drawing/2014/main" id="{BD476118-6BD6-4099-A0D8-222E9BA34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8961">
            <a:off x="-3911483" y="-2134675"/>
            <a:ext cx="21066987" cy="1399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8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远" descr="山上的风景&#10;&#10;描述已自动生成">
            <a:extLst>
              <a:ext uri="{FF2B5EF4-FFF2-40B4-BE49-F238E27FC236}">
                <a16:creationId xmlns:a16="http://schemas.microsoft.com/office/drawing/2014/main" id="{5514B86F-9160-4A7D-95E8-095FBAC12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8140131"/>
          </a:xfrm>
          <a:prstGeom prst="rect">
            <a:avLst/>
          </a:prstGeom>
        </p:spPr>
      </p:pic>
      <p:pic>
        <p:nvPicPr>
          <p:cNvPr id="3" name="中" descr="夜晚的山&#10;&#10;中度可信度描述已自动生成">
            <a:extLst>
              <a:ext uri="{FF2B5EF4-FFF2-40B4-BE49-F238E27FC236}">
                <a16:creationId xmlns:a16="http://schemas.microsoft.com/office/drawing/2014/main" id="{41C657DA-0262-4CFD-95EB-6E1155016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81401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E58BF0-2384-4B15-B438-EB9F53426113}"/>
              </a:ext>
            </a:extLst>
          </p:cNvPr>
          <p:cNvSpPr txBox="1"/>
          <p:nvPr/>
        </p:nvSpPr>
        <p:spPr>
          <a:xfrm>
            <a:off x="-472440" y="1739801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MOUNTAIN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7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5" name="近" descr="山上的风景&#10;&#10;描述已自动生成">
            <a:extLst>
              <a:ext uri="{FF2B5EF4-FFF2-40B4-BE49-F238E27FC236}">
                <a16:creationId xmlns:a16="http://schemas.microsoft.com/office/drawing/2014/main" id="{66252A4D-EFF5-4906-84EC-13CC70C51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8140131"/>
          </a:xfrm>
          <a:prstGeom prst="rect">
            <a:avLst/>
          </a:prstGeom>
        </p:spPr>
      </p:pic>
      <p:pic>
        <p:nvPicPr>
          <p:cNvPr id="12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3BD30E6A-DD76-4ED4-A445-D9637822E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0"/>
            <a:ext cx="12192000" cy="812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37C583-A76A-4B15-BF84-3F6A1B6DF2C7}"/>
              </a:ext>
            </a:extLst>
          </p:cNvPr>
          <p:cNvSpPr txBox="1"/>
          <p:nvPr/>
        </p:nvSpPr>
        <p:spPr>
          <a:xfrm>
            <a:off x="-472440" y="10487561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DESERT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7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14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E4479002-B254-4106-881B-D1AFE1E4D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717"/>
            <a:ext cx="12192000" cy="8128000"/>
          </a:xfrm>
          <a:prstGeom prst="rect">
            <a:avLst/>
          </a:prstGeom>
        </p:spPr>
      </p:pic>
      <p:pic>
        <p:nvPicPr>
          <p:cNvPr id="15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81302604-E2E5-4B9C-B54D-8A49F65F2D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924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92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远" descr="山上的风景&#10;&#10;描述已自动生成">
            <a:extLst>
              <a:ext uri="{FF2B5EF4-FFF2-40B4-BE49-F238E27FC236}">
                <a16:creationId xmlns:a16="http://schemas.microsoft.com/office/drawing/2014/main" id="{5704EF30-5BC4-4682-A0A8-C0F9E182C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6514"/>
            <a:ext cx="12192000" cy="8140131"/>
          </a:xfrm>
          <a:prstGeom prst="rect">
            <a:avLst/>
          </a:prstGeom>
        </p:spPr>
      </p:pic>
      <p:pic>
        <p:nvPicPr>
          <p:cNvPr id="8" name="中" descr="夜晚的山&#10;&#10;中度可信度描述已自动生成">
            <a:extLst>
              <a:ext uri="{FF2B5EF4-FFF2-40B4-BE49-F238E27FC236}">
                <a16:creationId xmlns:a16="http://schemas.microsoft.com/office/drawing/2014/main" id="{2AC3D1C8-867C-46BC-A9E9-41B07B032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57634"/>
            <a:ext cx="12192000" cy="8140131"/>
          </a:xfrm>
          <a:prstGeom prst="rect">
            <a:avLst/>
          </a:prstGeom>
        </p:spPr>
      </p:pic>
      <p:pic>
        <p:nvPicPr>
          <p:cNvPr id="9" name="近" descr="山上的风景&#10;&#10;描述已自动生成">
            <a:extLst>
              <a:ext uri="{FF2B5EF4-FFF2-40B4-BE49-F238E27FC236}">
                <a16:creationId xmlns:a16="http://schemas.microsoft.com/office/drawing/2014/main" id="{16D79683-395D-4BAB-8389-3E3528263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11274"/>
            <a:ext cx="12192000" cy="8140131"/>
          </a:xfrm>
          <a:prstGeom prst="rect">
            <a:avLst/>
          </a:prstGeom>
        </p:spPr>
      </p:pic>
      <p:pic>
        <p:nvPicPr>
          <p:cNvPr id="11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F193ADB5-FF20-4D0A-A4B4-CE50D3688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94AC77E-4280-4C63-9AAA-0781F2229119}"/>
              </a:ext>
            </a:extLst>
          </p:cNvPr>
          <p:cNvSpPr txBox="1"/>
          <p:nvPr/>
        </p:nvSpPr>
        <p:spPr>
          <a:xfrm>
            <a:off x="-472440" y="2105561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DESERT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7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54FA4B29-24CF-4088-8642-CC1EFE5B1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pic>
        <p:nvPicPr>
          <p:cNvPr id="14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EB0B1D43-6E21-439F-8F0F-2F3ABA2B0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448DD2-B595-415C-A2ED-DCB0F4F88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6858000"/>
            <a:ext cx="12184284" cy="81239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FBC7464-9A6A-42C2-AB1A-2A83AE0421E7}"/>
              </a:ext>
            </a:extLst>
          </p:cNvPr>
          <p:cNvSpPr txBox="1"/>
          <p:nvPr/>
        </p:nvSpPr>
        <p:spPr>
          <a:xfrm>
            <a:off x="-472440" y="11543239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SURFING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B31D4F5-1132-4DF8-A501-57FE491A0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4742730"/>
            <a:ext cx="12184284" cy="81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5CC7B9F2-2341-4FC0-8B59-672FC4278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40200"/>
            <a:ext cx="12192000" cy="812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B7F2A42-36F9-4407-9B9E-17720B205A1E}"/>
              </a:ext>
            </a:extLst>
          </p:cNvPr>
          <p:cNvSpPr txBox="1"/>
          <p:nvPr/>
        </p:nvSpPr>
        <p:spPr>
          <a:xfrm>
            <a:off x="-472440" y="-2589387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DESERT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7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15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F156E3D8-B522-4783-ACAD-DA344E731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00"/>
            <a:ext cx="12192000" cy="8128000"/>
          </a:xfrm>
          <a:prstGeom prst="rect">
            <a:avLst/>
          </a:prstGeom>
        </p:spPr>
      </p:pic>
      <p:pic>
        <p:nvPicPr>
          <p:cNvPr id="16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31B6C82C-E2EB-492D-9F75-7F0132406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600"/>
            <a:ext cx="12192000" cy="812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696AF-712C-47A4-B56E-0A109C39A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0"/>
            <a:ext cx="12184284" cy="81239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69F83C-FA62-4ACF-925A-0446940BE4E9}"/>
              </a:ext>
            </a:extLst>
          </p:cNvPr>
          <p:cNvSpPr txBox="1"/>
          <p:nvPr/>
        </p:nvSpPr>
        <p:spPr>
          <a:xfrm>
            <a:off x="-472440" y="2105561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SURFING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818FB0-AD10-47D8-ACCF-1715E5EFA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0"/>
            <a:ext cx="12184284" cy="81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5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远" descr="山上的风景&#10;&#10;描述已自动生成">
            <a:extLst>
              <a:ext uri="{FF2B5EF4-FFF2-40B4-BE49-F238E27FC236}">
                <a16:creationId xmlns:a16="http://schemas.microsoft.com/office/drawing/2014/main" id="{5704EF30-5BC4-4682-A0A8-C0F9E182C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6514"/>
            <a:ext cx="12192000" cy="8140131"/>
          </a:xfrm>
          <a:prstGeom prst="rect">
            <a:avLst/>
          </a:prstGeom>
        </p:spPr>
      </p:pic>
      <p:pic>
        <p:nvPicPr>
          <p:cNvPr id="8" name="中" descr="夜晚的山&#10;&#10;中度可信度描述已自动生成">
            <a:extLst>
              <a:ext uri="{FF2B5EF4-FFF2-40B4-BE49-F238E27FC236}">
                <a16:creationId xmlns:a16="http://schemas.microsoft.com/office/drawing/2014/main" id="{2AC3D1C8-867C-46BC-A9E9-41B07B032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57634"/>
            <a:ext cx="12192000" cy="8140131"/>
          </a:xfrm>
          <a:prstGeom prst="rect">
            <a:avLst/>
          </a:prstGeom>
        </p:spPr>
      </p:pic>
      <p:pic>
        <p:nvPicPr>
          <p:cNvPr id="9" name="近" descr="山上的风景&#10;&#10;描述已自动生成">
            <a:extLst>
              <a:ext uri="{FF2B5EF4-FFF2-40B4-BE49-F238E27FC236}">
                <a16:creationId xmlns:a16="http://schemas.microsoft.com/office/drawing/2014/main" id="{16D79683-395D-4BAB-8389-3E3528263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11274"/>
            <a:ext cx="12192000" cy="8140131"/>
          </a:xfrm>
          <a:prstGeom prst="rect">
            <a:avLst/>
          </a:prstGeom>
        </p:spPr>
      </p:pic>
      <p:pic>
        <p:nvPicPr>
          <p:cNvPr id="11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F193ADB5-FF20-4D0A-A4B4-CE50D3688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94AC77E-4280-4C63-9AAA-0781F2229119}"/>
              </a:ext>
            </a:extLst>
          </p:cNvPr>
          <p:cNvSpPr txBox="1"/>
          <p:nvPr/>
        </p:nvSpPr>
        <p:spPr>
          <a:xfrm>
            <a:off x="-472440" y="2105561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DESERT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7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54FA4B29-24CF-4088-8642-CC1EFE5B1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pic>
        <p:nvPicPr>
          <p:cNvPr id="14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EB0B1D43-6E21-439F-8F0F-2F3ABA2B0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448DD2-B595-415C-A2ED-DCB0F4F88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6858000"/>
            <a:ext cx="12184284" cy="81239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FBC7464-9A6A-42C2-AB1A-2A83AE0421E7}"/>
              </a:ext>
            </a:extLst>
          </p:cNvPr>
          <p:cNvSpPr txBox="1"/>
          <p:nvPr/>
        </p:nvSpPr>
        <p:spPr>
          <a:xfrm>
            <a:off x="-472440" y="11543239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SURFING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B31D4F5-1132-4DF8-A501-57FE491A0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4742730"/>
            <a:ext cx="12184284" cy="81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6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远" descr="山上的风景&#10;&#10;描述已自动生成">
            <a:extLst>
              <a:ext uri="{FF2B5EF4-FFF2-40B4-BE49-F238E27FC236}">
                <a16:creationId xmlns:a16="http://schemas.microsoft.com/office/drawing/2014/main" id="{5514B86F-9160-4A7D-95E8-095FBAC12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8140131"/>
          </a:xfrm>
          <a:prstGeom prst="rect">
            <a:avLst/>
          </a:prstGeom>
        </p:spPr>
      </p:pic>
      <p:pic>
        <p:nvPicPr>
          <p:cNvPr id="3" name="中" descr="夜晚的山&#10;&#10;中度可信度描述已自动生成">
            <a:extLst>
              <a:ext uri="{FF2B5EF4-FFF2-40B4-BE49-F238E27FC236}">
                <a16:creationId xmlns:a16="http://schemas.microsoft.com/office/drawing/2014/main" id="{41C657DA-0262-4CFD-95EB-6E1155016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81401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E58BF0-2384-4B15-B438-EB9F53426113}"/>
              </a:ext>
            </a:extLst>
          </p:cNvPr>
          <p:cNvSpPr txBox="1"/>
          <p:nvPr/>
        </p:nvSpPr>
        <p:spPr>
          <a:xfrm>
            <a:off x="-472440" y="1739801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MOUNTAIN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7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5" name="近" descr="山上的风景&#10;&#10;描述已自动生成">
            <a:extLst>
              <a:ext uri="{FF2B5EF4-FFF2-40B4-BE49-F238E27FC236}">
                <a16:creationId xmlns:a16="http://schemas.microsoft.com/office/drawing/2014/main" id="{66252A4D-EFF5-4906-84EC-13CC70C51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8140131"/>
          </a:xfrm>
          <a:prstGeom prst="rect">
            <a:avLst/>
          </a:prstGeom>
        </p:spPr>
      </p:pic>
      <p:pic>
        <p:nvPicPr>
          <p:cNvPr id="12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3BD30E6A-DD76-4ED4-A445-D9637822E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0"/>
            <a:ext cx="12192000" cy="812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37C583-A76A-4B15-BF84-3F6A1B6DF2C7}"/>
              </a:ext>
            </a:extLst>
          </p:cNvPr>
          <p:cNvSpPr txBox="1"/>
          <p:nvPr/>
        </p:nvSpPr>
        <p:spPr>
          <a:xfrm>
            <a:off x="-472440" y="10487561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DESERT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7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14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E4479002-B254-4106-881B-D1AFE1E4D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717"/>
            <a:ext cx="12192000" cy="8128000"/>
          </a:xfrm>
          <a:prstGeom prst="rect">
            <a:avLst/>
          </a:prstGeom>
        </p:spPr>
      </p:pic>
      <p:pic>
        <p:nvPicPr>
          <p:cNvPr id="15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81302604-E2E5-4B9C-B54D-8A49F65F2D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654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6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6758FBE6-C1D6-4937-B539-B259F8363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1" name="椭圆 80">
            <a:extLst>
              <a:ext uri="{FF2B5EF4-FFF2-40B4-BE49-F238E27FC236}">
                <a16:creationId xmlns:a16="http://schemas.microsoft.com/office/drawing/2014/main" id="{EF7185F4-D74A-4FF5-826E-F162717C406E}"/>
              </a:ext>
            </a:extLst>
          </p:cNvPr>
          <p:cNvSpPr/>
          <p:nvPr/>
        </p:nvSpPr>
        <p:spPr>
          <a:xfrm>
            <a:off x="4165442" y="562759"/>
            <a:ext cx="7447280" cy="3942080"/>
          </a:xfrm>
          <a:prstGeom prst="ellipse">
            <a:avLst/>
          </a:prstGeom>
          <a:gradFill flip="none" rotWithShape="1">
            <a:gsLst>
              <a:gs pos="21000">
                <a:srgbClr val="122B3F">
                  <a:alpha val="45000"/>
                </a:srgbClr>
              </a:gs>
              <a:gs pos="100000">
                <a:srgbClr val="122B3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5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92B1C5A8-DB6B-47A9-B9FD-34A2FFCE7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55832275-819A-4EBB-BB56-2EDD9715A02C}"/>
              </a:ext>
            </a:extLst>
          </p:cNvPr>
          <p:cNvSpPr txBox="1"/>
          <p:nvPr/>
        </p:nvSpPr>
        <p:spPr>
          <a:xfrm>
            <a:off x="5170106" y="1338351"/>
            <a:ext cx="1851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2021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0155AFE-4E5F-4D97-9327-9E4A096C0FC8}"/>
              </a:ext>
            </a:extLst>
          </p:cNvPr>
          <p:cNvSpPr txBox="1"/>
          <p:nvPr/>
        </p:nvSpPr>
        <p:spPr>
          <a:xfrm>
            <a:off x="3260090" y="2345906"/>
            <a:ext cx="581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年终工作汇报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697EBA1-9BC5-4E5D-BF16-C3A8FD5F508F}"/>
              </a:ext>
            </a:extLst>
          </p:cNvPr>
          <p:cNvGrpSpPr/>
          <p:nvPr/>
        </p:nvGrpSpPr>
        <p:grpSpPr>
          <a:xfrm>
            <a:off x="4597400" y="1107440"/>
            <a:ext cx="3002951" cy="1109740"/>
            <a:chOff x="4597400" y="685801"/>
            <a:chExt cx="3002951" cy="1358659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9A23CA9-3A46-4B26-81E9-64CEC07BDE3E}"/>
                </a:ext>
              </a:extLst>
            </p:cNvPr>
            <p:cNvCxnSpPr>
              <a:cxnSpLocks/>
            </p:cNvCxnSpPr>
            <p:nvPr/>
          </p:nvCxnSpPr>
          <p:spPr>
            <a:xfrm>
              <a:off x="4597400" y="685801"/>
              <a:ext cx="2997200" cy="0"/>
            </a:xfrm>
            <a:prstGeom prst="line">
              <a:avLst/>
            </a:prstGeom>
            <a:noFill/>
            <a:ln w="635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D5B4315-C99C-4F0C-8FD4-FEB89222A97F}"/>
                </a:ext>
              </a:extLst>
            </p:cNvPr>
            <p:cNvGrpSpPr/>
            <p:nvPr/>
          </p:nvGrpSpPr>
          <p:grpSpPr>
            <a:xfrm>
              <a:off x="4597879" y="685802"/>
              <a:ext cx="3002472" cy="1358658"/>
              <a:chOff x="4597879" y="685801"/>
              <a:chExt cx="3002472" cy="1479429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F0BCB6C6-EAE5-44A4-8C25-223EDDD614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0351" y="685801"/>
                <a:ext cx="0" cy="1479429"/>
              </a:xfrm>
              <a:prstGeom prst="line">
                <a:avLst/>
              </a:prstGeom>
              <a:noFill/>
              <a:ln w="63500" cap="sq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38A39B2D-E7DF-4785-BD81-0A8839FD33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7879" y="685801"/>
                <a:ext cx="0" cy="1479429"/>
              </a:xfrm>
              <a:prstGeom prst="line">
                <a:avLst/>
              </a:prstGeom>
              <a:noFill/>
              <a:ln w="63500" cap="sq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3E64D82F-714C-4769-9F04-B9C1DCFDA973}"/>
              </a:ext>
            </a:extLst>
          </p:cNvPr>
          <p:cNvCxnSpPr>
            <a:cxnSpLocks/>
          </p:cNvCxnSpPr>
          <p:nvPr/>
        </p:nvCxnSpPr>
        <p:spPr>
          <a:xfrm flipV="1">
            <a:off x="7600351" y="3318084"/>
            <a:ext cx="0" cy="1063416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F7BC7BED-4482-493D-98A9-1A5B16B3D8E2}"/>
              </a:ext>
            </a:extLst>
          </p:cNvPr>
          <p:cNvCxnSpPr>
            <a:cxnSpLocks/>
          </p:cNvCxnSpPr>
          <p:nvPr/>
        </p:nvCxnSpPr>
        <p:spPr>
          <a:xfrm flipV="1">
            <a:off x="4597879" y="3318085"/>
            <a:ext cx="0" cy="1705328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338C55CE-4906-4547-89E4-B5B1897A8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C336DFA-D40A-40D2-A366-A0D3E7DB7B27}"/>
              </a:ext>
            </a:extLst>
          </p:cNvPr>
          <p:cNvSpPr/>
          <p:nvPr/>
        </p:nvSpPr>
        <p:spPr>
          <a:xfrm>
            <a:off x="0" y="6368955"/>
            <a:ext cx="12192000" cy="1759045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D98B18-9049-4D1B-99D3-02AF11FBF501}"/>
              </a:ext>
            </a:extLst>
          </p:cNvPr>
          <p:cNvSpPr/>
          <p:nvPr/>
        </p:nvSpPr>
        <p:spPr>
          <a:xfrm>
            <a:off x="-2590800" y="7604760"/>
            <a:ext cx="350520" cy="35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F8275F8-6819-4DE4-9E9E-B5505A97B9F4}"/>
              </a:ext>
            </a:extLst>
          </p:cNvPr>
          <p:cNvGrpSpPr/>
          <p:nvPr/>
        </p:nvGrpSpPr>
        <p:grpSpPr>
          <a:xfrm>
            <a:off x="236220" y="285760"/>
            <a:ext cx="11620818" cy="6328970"/>
            <a:chOff x="236220" y="285760"/>
            <a:chExt cx="11620818" cy="632897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2DCFB9E-6262-4588-9FFB-5045E05F5E86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BBEF147-5053-459E-AA67-FDB8F2B474D5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E295A7B-BBBC-4F92-9980-BD3E73036183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D0360D5-AE5C-47B1-9D21-E9B4BBCDAA58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8" name="Trend 2021.">
              <a:extLst>
                <a:ext uri="{FF2B5EF4-FFF2-40B4-BE49-F238E27FC236}">
                  <a16:creationId xmlns:a16="http://schemas.microsoft.com/office/drawing/2014/main" id="{09D3FFCA-F374-4D49-9775-B6BAFE2984D9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59" name="Graphic 172">
              <a:extLst>
                <a:ext uri="{FF2B5EF4-FFF2-40B4-BE49-F238E27FC236}">
                  <a16:creationId xmlns:a16="http://schemas.microsoft.com/office/drawing/2014/main" id="{276671D7-A147-4A92-B65B-6A3B41BE00D9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2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7DA318B1-8A1B-41A7-AC34-CB7DC366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0760" y="-3525520"/>
            <a:ext cx="16733520" cy="1115568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366E74BE-35BD-49D5-B8C0-038E6E118D7B}"/>
              </a:ext>
            </a:extLst>
          </p:cNvPr>
          <p:cNvSpPr txBox="1"/>
          <p:nvPr/>
        </p:nvSpPr>
        <p:spPr>
          <a:xfrm>
            <a:off x="5170106" y="-2646530"/>
            <a:ext cx="1851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2021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1088AC6-89B6-4DE9-AC1C-B2098E29BD30}"/>
              </a:ext>
            </a:extLst>
          </p:cNvPr>
          <p:cNvSpPr txBox="1"/>
          <p:nvPr/>
        </p:nvSpPr>
        <p:spPr>
          <a:xfrm>
            <a:off x="3260090" y="-1638975"/>
            <a:ext cx="581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年终工作汇报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AF517EC-E8E6-42FE-9BF6-C012FD1FEC14}"/>
              </a:ext>
            </a:extLst>
          </p:cNvPr>
          <p:cNvGrpSpPr/>
          <p:nvPr/>
        </p:nvGrpSpPr>
        <p:grpSpPr>
          <a:xfrm>
            <a:off x="4597400" y="-2877441"/>
            <a:ext cx="3002951" cy="1109740"/>
            <a:chOff x="4597400" y="685801"/>
            <a:chExt cx="3002951" cy="1358659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8F0C738-B44A-42B8-B85C-2D90DF5D6C0A}"/>
                </a:ext>
              </a:extLst>
            </p:cNvPr>
            <p:cNvCxnSpPr>
              <a:cxnSpLocks/>
            </p:cNvCxnSpPr>
            <p:nvPr/>
          </p:nvCxnSpPr>
          <p:spPr>
            <a:xfrm>
              <a:off x="4597400" y="685801"/>
              <a:ext cx="2997200" cy="0"/>
            </a:xfrm>
            <a:prstGeom prst="line">
              <a:avLst/>
            </a:prstGeom>
            <a:noFill/>
            <a:ln w="635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2251743-CA65-468A-87CA-432826465654}"/>
                </a:ext>
              </a:extLst>
            </p:cNvPr>
            <p:cNvGrpSpPr/>
            <p:nvPr/>
          </p:nvGrpSpPr>
          <p:grpSpPr>
            <a:xfrm>
              <a:off x="4597879" y="685802"/>
              <a:ext cx="3002472" cy="1358658"/>
              <a:chOff x="4597879" y="685801"/>
              <a:chExt cx="3002472" cy="1479429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BDE806F-4240-4E9E-A6F8-79A8719468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0351" y="685801"/>
                <a:ext cx="0" cy="1479429"/>
              </a:xfrm>
              <a:prstGeom prst="line">
                <a:avLst/>
              </a:prstGeom>
              <a:noFill/>
              <a:ln w="63500" cap="sq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0551AAA1-C59F-4B2C-B4C2-3C08D67BC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7879" y="685801"/>
                <a:ext cx="0" cy="1479429"/>
              </a:xfrm>
              <a:prstGeom prst="line">
                <a:avLst/>
              </a:prstGeom>
              <a:noFill/>
              <a:ln w="63500" cap="sq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585F688-72C6-4BAC-B058-3CCA253080D9}"/>
              </a:ext>
            </a:extLst>
          </p:cNvPr>
          <p:cNvCxnSpPr>
            <a:cxnSpLocks/>
          </p:cNvCxnSpPr>
          <p:nvPr/>
        </p:nvCxnSpPr>
        <p:spPr>
          <a:xfrm flipV="1">
            <a:off x="7600351" y="-666797"/>
            <a:ext cx="0" cy="1063416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B080754-A4B2-4232-A671-22088CFBB182}"/>
              </a:ext>
            </a:extLst>
          </p:cNvPr>
          <p:cNvCxnSpPr>
            <a:cxnSpLocks/>
          </p:cNvCxnSpPr>
          <p:nvPr/>
        </p:nvCxnSpPr>
        <p:spPr>
          <a:xfrm flipV="1">
            <a:off x="4597879" y="-666796"/>
            <a:ext cx="0" cy="1705328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CB0C2F55-7FD8-431A-97A3-5ACD703DF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4880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803679D9-A1C2-46AC-99DB-7476F44CF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4BA218-0B60-4523-9F3D-D725CEBC85E7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41281E-6B4D-47B8-A941-954289A0F898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E457A7F-0751-43B1-A076-2F51AE5BC065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BABF197-5C24-4474-95E6-653FB5D05CC1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7524E7A-5C68-4D1E-9AAF-CA706ECB57E0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98D76A3-A355-493C-9DAD-20440FC5621C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6F517090-CEB0-49C5-916B-77071530E9BB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95A43ADC-855C-431C-B611-4AFFF85FEF72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5A85870-1330-43A7-B33E-7E1C6EC1ACAA}"/>
              </a:ext>
            </a:extLst>
          </p:cNvPr>
          <p:cNvGrpSpPr/>
          <p:nvPr/>
        </p:nvGrpSpPr>
        <p:grpSpPr>
          <a:xfrm>
            <a:off x="1054339" y="1390655"/>
            <a:ext cx="2298391" cy="3446484"/>
            <a:chOff x="1054339" y="1390655"/>
            <a:chExt cx="2298391" cy="3446484"/>
          </a:xfrm>
        </p:grpSpPr>
        <p:pic>
          <p:nvPicPr>
            <p:cNvPr id="71" name="图片 70" descr="站在岩石上&#10;&#10;低可信度描述已自动生成">
              <a:extLst>
                <a:ext uri="{FF2B5EF4-FFF2-40B4-BE49-F238E27FC236}">
                  <a16:creationId xmlns:a16="http://schemas.microsoft.com/office/drawing/2014/main" id="{461BCBA4-6124-41FF-8E96-BFB248406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054706" y="1390655"/>
              <a:ext cx="2297656" cy="3446484"/>
            </a:xfrm>
            <a:prstGeom prst="roundRect">
              <a:avLst>
                <a:gd name="adj" fmla="val 7049"/>
              </a:avLst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C0FC61A6-A240-4EBB-8983-6E42E051A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4339" y="4238689"/>
              <a:ext cx="2298391" cy="597460"/>
            </a:xfrm>
            <a:prstGeom prst="rect">
              <a:avLst/>
            </a:prstGeom>
          </p:spPr>
        </p:pic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2589E33-2473-4543-B192-F66926E7D957}"/>
                </a:ext>
              </a:extLst>
            </p:cNvPr>
            <p:cNvSpPr txBox="1"/>
            <p:nvPr/>
          </p:nvSpPr>
          <p:spPr>
            <a:xfrm>
              <a:off x="1303288" y="435275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请输入章节标题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68341B6-E2A0-44F6-8B73-D857746A4513}"/>
              </a:ext>
            </a:extLst>
          </p:cNvPr>
          <p:cNvGrpSpPr/>
          <p:nvPr/>
        </p:nvGrpSpPr>
        <p:grpSpPr>
          <a:xfrm>
            <a:off x="3650245" y="1856744"/>
            <a:ext cx="2298391" cy="3446484"/>
            <a:chOff x="3650245" y="1856744"/>
            <a:chExt cx="2298391" cy="3446484"/>
          </a:xfrm>
        </p:grpSpPr>
        <p:pic>
          <p:nvPicPr>
            <p:cNvPr id="75" name="图片 74" descr="山上有瀑布&#10;&#10;描述已自动生成">
              <a:extLst>
                <a:ext uri="{FF2B5EF4-FFF2-40B4-BE49-F238E27FC236}">
                  <a16:creationId xmlns:a16="http://schemas.microsoft.com/office/drawing/2014/main" id="{B05A475B-1CEA-4865-8571-FD03D3B06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6" r="2434"/>
            <a:stretch/>
          </p:blipFill>
          <p:spPr>
            <a:xfrm>
              <a:off x="3650612" y="1856744"/>
              <a:ext cx="2297656" cy="3446484"/>
            </a:xfrm>
            <a:prstGeom prst="roundRect">
              <a:avLst>
                <a:gd name="adj" fmla="val 7049"/>
              </a:avLst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AE32F118-4312-487F-91AF-9EFBFFF53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0245" y="4704778"/>
              <a:ext cx="2298391" cy="597460"/>
            </a:xfrm>
            <a:prstGeom prst="rect">
              <a:avLst/>
            </a:prstGeom>
          </p:spPr>
        </p:pic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93F94ED-43B8-4119-9E15-F0EF1A5E134B}"/>
                </a:ext>
              </a:extLst>
            </p:cNvPr>
            <p:cNvSpPr txBox="1"/>
            <p:nvPr/>
          </p:nvSpPr>
          <p:spPr>
            <a:xfrm>
              <a:off x="3899194" y="481884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请输入章节标题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7BE5A96-8704-414E-978A-427DA3F00436}"/>
              </a:ext>
            </a:extLst>
          </p:cNvPr>
          <p:cNvGrpSpPr/>
          <p:nvPr/>
        </p:nvGrpSpPr>
        <p:grpSpPr>
          <a:xfrm>
            <a:off x="6246518" y="1390655"/>
            <a:ext cx="2296263" cy="3447876"/>
            <a:chOff x="6246518" y="1390655"/>
            <a:chExt cx="2296263" cy="3447876"/>
          </a:xfrm>
        </p:grpSpPr>
        <p:pic>
          <p:nvPicPr>
            <p:cNvPr id="79" name="图片 78" descr="穿红色衣服的人&#10;&#10;中度可信度描述已自动生成">
              <a:extLst>
                <a:ext uri="{FF2B5EF4-FFF2-40B4-BE49-F238E27FC236}">
                  <a16:creationId xmlns:a16="http://schemas.microsoft.com/office/drawing/2014/main" id="{7258687B-52E5-4F9C-9C36-E9A904AE6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518" y="1390655"/>
              <a:ext cx="2296263" cy="3447876"/>
            </a:xfrm>
            <a:prstGeom prst="roundRect">
              <a:avLst>
                <a:gd name="adj" fmla="val 7049"/>
              </a:avLst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37522987-1C28-4BAA-953F-E5C18B03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48502" y="4238689"/>
              <a:ext cx="2292295" cy="597460"/>
            </a:xfrm>
            <a:prstGeom prst="rect">
              <a:avLst/>
            </a:prstGeom>
          </p:spPr>
        </p:pic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6FF0537-A491-4BAB-B50C-66801FAEE456}"/>
                </a:ext>
              </a:extLst>
            </p:cNvPr>
            <p:cNvSpPr txBox="1"/>
            <p:nvPr/>
          </p:nvSpPr>
          <p:spPr>
            <a:xfrm>
              <a:off x="6494403" y="435275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请输入章节标题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0A255CE-138C-4505-965C-444A9CC3728F}"/>
              </a:ext>
            </a:extLst>
          </p:cNvPr>
          <p:cNvGrpSpPr/>
          <p:nvPr/>
        </p:nvGrpSpPr>
        <p:grpSpPr>
          <a:xfrm>
            <a:off x="8839967" y="1856744"/>
            <a:ext cx="2298391" cy="3446484"/>
            <a:chOff x="8839967" y="1856744"/>
            <a:chExt cx="2298391" cy="3446484"/>
          </a:xfrm>
        </p:grpSpPr>
        <p:pic>
          <p:nvPicPr>
            <p:cNvPr id="83" name="图片 82" descr="地图&#10;&#10;描述已自动生成">
              <a:extLst>
                <a:ext uri="{FF2B5EF4-FFF2-40B4-BE49-F238E27FC236}">
                  <a16:creationId xmlns:a16="http://schemas.microsoft.com/office/drawing/2014/main" id="{0616BADA-4733-4716-9ED4-D2D95E372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6" r="37531"/>
            <a:stretch/>
          </p:blipFill>
          <p:spPr>
            <a:xfrm>
              <a:off x="8841030" y="1856744"/>
              <a:ext cx="2296264" cy="3446484"/>
            </a:xfrm>
            <a:prstGeom prst="roundRect">
              <a:avLst>
                <a:gd name="adj" fmla="val 7049"/>
              </a:avLst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13BBA9DA-91A7-4163-AFC8-8C92A97C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39967" y="4704778"/>
              <a:ext cx="2298391" cy="597460"/>
            </a:xfrm>
            <a:prstGeom prst="rect">
              <a:avLst/>
            </a:prstGeom>
          </p:spPr>
        </p:pic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0D46B8EA-1A92-48D0-B182-2E830050AD30}"/>
                </a:ext>
              </a:extLst>
            </p:cNvPr>
            <p:cNvSpPr txBox="1"/>
            <p:nvPr/>
          </p:nvSpPr>
          <p:spPr>
            <a:xfrm>
              <a:off x="9088916" y="481884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请输入章节标题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06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4.16667E-7 0.0958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-2.22222E-6 L 4.16667E-7 0.09584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7 -2.22222E-6 L 4.16667E-7 0.09584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2.22222E-6 L 4.16667E-7 0.09584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树, 鸟, 飞行&#10;&#10;描述已自动生成">
            <a:extLst>
              <a:ext uri="{FF2B5EF4-FFF2-40B4-BE49-F238E27FC236}">
                <a16:creationId xmlns:a16="http://schemas.microsoft.com/office/drawing/2014/main" id="{039AE4BC-B5E4-4089-84E6-0D159E3F4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4598" y="2"/>
            <a:ext cx="18516598" cy="6857998"/>
          </a:xfrm>
          <a:prstGeom prst="rect">
            <a:avLst/>
          </a:prstGeom>
        </p:spPr>
      </p:pic>
      <p:pic>
        <p:nvPicPr>
          <p:cNvPr id="3" name="图片 2" descr="蓝色的天空&#10;&#10;中度可信度描述已自动生成">
            <a:extLst>
              <a:ext uri="{FF2B5EF4-FFF2-40B4-BE49-F238E27FC236}">
                <a16:creationId xmlns:a16="http://schemas.microsoft.com/office/drawing/2014/main" id="{5883EA24-E4AC-4A83-826D-8174CE31D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4598" y="2"/>
            <a:ext cx="18516598" cy="6857998"/>
          </a:xfrm>
          <a:prstGeom prst="rect">
            <a:avLst/>
          </a:prstGeom>
        </p:spPr>
      </p:pic>
      <p:pic>
        <p:nvPicPr>
          <p:cNvPr id="4" name="图片 3" descr="水中的倒影&#10;&#10;中度可信度描述已自动生成">
            <a:extLst>
              <a:ext uri="{FF2B5EF4-FFF2-40B4-BE49-F238E27FC236}">
                <a16:creationId xmlns:a16="http://schemas.microsoft.com/office/drawing/2014/main" id="{20D4612F-8800-43CD-A4C2-0475FA3F2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4598" y="2"/>
            <a:ext cx="18516598" cy="6857998"/>
          </a:xfrm>
          <a:prstGeom prst="rect">
            <a:avLst/>
          </a:prstGeom>
        </p:spPr>
      </p:pic>
      <p:pic>
        <p:nvPicPr>
          <p:cNvPr id="5" name="图片 4" descr="雪地里&#10;&#10;描述已自动生成">
            <a:extLst>
              <a:ext uri="{FF2B5EF4-FFF2-40B4-BE49-F238E27FC236}">
                <a16:creationId xmlns:a16="http://schemas.microsoft.com/office/drawing/2014/main" id="{B324D55A-5E1D-4822-841E-1A6F6C788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4598" y="2"/>
            <a:ext cx="185165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树, 鸟, 飞行&#10;&#10;描述已自动生成">
            <a:extLst>
              <a:ext uri="{FF2B5EF4-FFF2-40B4-BE49-F238E27FC236}">
                <a16:creationId xmlns:a16="http://schemas.microsoft.com/office/drawing/2014/main" id="{010CBE23-D966-4FBD-A177-E3ED07373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45505" y="-1"/>
            <a:ext cx="27537505" cy="10199077"/>
          </a:xfrm>
          <a:prstGeom prst="rect">
            <a:avLst/>
          </a:prstGeom>
        </p:spPr>
      </p:pic>
      <p:pic>
        <p:nvPicPr>
          <p:cNvPr id="3" name="图片 2" descr="蓝色的天空&#10;&#10;中度可信度描述已自动生成">
            <a:extLst>
              <a:ext uri="{FF2B5EF4-FFF2-40B4-BE49-F238E27FC236}">
                <a16:creationId xmlns:a16="http://schemas.microsoft.com/office/drawing/2014/main" id="{2F8C088B-E89E-4B29-AAC4-7A66E66CF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0337" y="-1"/>
            <a:ext cx="27537505" cy="10199077"/>
          </a:xfrm>
          <a:prstGeom prst="rect">
            <a:avLst/>
          </a:prstGeom>
        </p:spPr>
      </p:pic>
      <p:pic>
        <p:nvPicPr>
          <p:cNvPr id="4" name="图片 3" descr="水中的倒影&#10;&#10;中度可信度描述已自动生成">
            <a:extLst>
              <a:ext uri="{FF2B5EF4-FFF2-40B4-BE49-F238E27FC236}">
                <a16:creationId xmlns:a16="http://schemas.microsoft.com/office/drawing/2014/main" id="{CDCFE43E-6D83-419E-8120-EC35AD2B3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5169" y="-1"/>
            <a:ext cx="27537505" cy="10199077"/>
          </a:xfrm>
          <a:prstGeom prst="rect">
            <a:avLst/>
          </a:prstGeom>
        </p:spPr>
      </p:pic>
      <p:pic>
        <p:nvPicPr>
          <p:cNvPr id="5" name="图片 4" descr="雪地里&#10;&#10;描述已自动生成">
            <a:extLst>
              <a:ext uri="{FF2B5EF4-FFF2-40B4-BE49-F238E27FC236}">
                <a16:creationId xmlns:a16="http://schemas.microsoft.com/office/drawing/2014/main" id="{6364A477-059B-46ED-BA97-2F73DAC78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7537505" cy="101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3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225413-0ADD-475B-A96D-1D302E26D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16798" y="-228600"/>
            <a:ext cx="52425598" cy="29489394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2C4870E9-5504-45AA-8766-A9CBF5B60518}"/>
              </a:ext>
            </a:extLst>
          </p:cNvPr>
          <p:cNvSpPr/>
          <p:nvPr/>
        </p:nvSpPr>
        <p:spPr>
          <a:xfrm>
            <a:off x="2209800" y="4770120"/>
            <a:ext cx="7772400" cy="229425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85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D36A61-5886-4384-B9C3-FAA4D51CC8DA}"/>
              </a:ext>
            </a:extLst>
          </p:cNvPr>
          <p:cNvSpPr txBox="1"/>
          <p:nvPr/>
        </p:nvSpPr>
        <p:spPr>
          <a:xfrm>
            <a:off x="750277" y="5236042"/>
            <a:ext cx="106914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EARTH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68E06C-E244-40F7-A2A1-17B16BC43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16798" y="4209195"/>
            <a:ext cx="52425598" cy="27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1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225413-0ADD-475B-A96D-1D302E26D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5AD1478-2503-4438-9B4B-C8612BD4946E}"/>
              </a:ext>
            </a:extLst>
          </p:cNvPr>
          <p:cNvSpPr/>
          <p:nvPr/>
        </p:nvSpPr>
        <p:spPr>
          <a:xfrm>
            <a:off x="2209800" y="1935480"/>
            <a:ext cx="7772400" cy="229425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85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B75C91-614E-4A9A-8BEC-A3F51C0A5C93}"/>
              </a:ext>
            </a:extLst>
          </p:cNvPr>
          <p:cNvSpPr txBox="1"/>
          <p:nvPr/>
        </p:nvSpPr>
        <p:spPr>
          <a:xfrm>
            <a:off x="750277" y="2401402"/>
            <a:ext cx="106914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EARTH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68E06C-E244-40F7-A2A1-17B16BC43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6173"/>
            <a:ext cx="12192000" cy="6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7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225413-0ADD-475B-A96D-1D302E26D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16798" y="-228600"/>
            <a:ext cx="52425598" cy="29489394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2C4870E9-5504-45AA-8766-A9CBF5B60518}"/>
              </a:ext>
            </a:extLst>
          </p:cNvPr>
          <p:cNvSpPr/>
          <p:nvPr/>
        </p:nvSpPr>
        <p:spPr>
          <a:xfrm>
            <a:off x="2209800" y="4770120"/>
            <a:ext cx="7772400" cy="229425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85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D36A61-5886-4384-B9C3-FAA4D51CC8DA}"/>
              </a:ext>
            </a:extLst>
          </p:cNvPr>
          <p:cNvSpPr txBox="1"/>
          <p:nvPr/>
        </p:nvSpPr>
        <p:spPr>
          <a:xfrm>
            <a:off x="750277" y="5236042"/>
            <a:ext cx="106914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EARTH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68E06C-E244-40F7-A2A1-17B16BC43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16798" y="4209195"/>
            <a:ext cx="52425598" cy="27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许多风筝在天上飞&#10;&#10;中度可信度描述已自动生成">
            <a:extLst>
              <a:ext uri="{FF2B5EF4-FFF2-40B4-BE49-F238E27FC236}">
                <a16:creationId xmlns:a16="http://schemas.microsoft.com/office/drawing/2014/main" id="{C65776E4-A189-4096-8705-20287E963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762"/>
            <a:ext cx="12192000" cy="81015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060E210-FD54-4740-B2E1-5852DCC1E343}"/>
              </a:ext>
            </a:extLst>
          </p:cNvPr>
          <p:cNvSpPr/>
          <p:nvPr/>
        </p:nvSpPr>
        <p:spPr>
          <a:xfrm>
            <a:off x="-6418140" y="2012404"/>
            <a:ext cx="4723903" cy="1066076"/>
          </a:xfrm>
          <a:prstGeom prst="rect">
            <a:avLst/>
          </a:prstGeom>
          <a:gradFill>
            <a:gsLst>
              <a:gs pos="0">
                <a:srgbClr val="D1321A"/>
              </a:gs>
              <a:gs pos="100000">
                <a:srgbClr val="FF671B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93C20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C4CC16-21E4-4C36-B94E-0D3B59A5956D}"/>
              </a:ext>
            </a:extLst>
          </p:cNvPr>
          <p:cNvSpPr txBox="1"/>
          <p:nvPr/>
        </p:nvSpPr>
        <p:spPr>
          <a:xfrm>
            <a:off x="-8761282" y="108907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B0B08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热气球行业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5B0B08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489718-55CD-4CA9-B3EA-FC998DD95802}"/>
              </a:ext>
            </a:extLst>
          </p:cNvPr>
          <p:cNvSpPr txBox="1"/>
          <p:nvPr/>
        </p:nvSpPr>
        <p:spPr>
          <a:xfrm>
            <a:off x="-6226014" y="2083777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市场前景分析</a:t>
            </a:r>
          </a:p>
        </p:txBody>
      </p:sp>
      <p:pic>
        <p:nvPicPr>
          <p:cNvPr id="3" name="气球" descr="图片包含 交通, 热气球, 游戏机, 风筝&#10;&#10;描述已自动生成">
            <a:extLst>
              <a:ext uri="{FF2B5EF4-FFF2-40B4-BE49-F238E27FC236}">
                <a16:creationId xmlns:a16="http://schemas.microsoft.com/office/drawing/2014/main" id="{16D049D3-A2AA-43B3-A267-0129B352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762"/>
            <a:ext cx="12192000" cy="8101524"/>
          </a:xfrm>
          <a:prstGeom prst="rect">
            <a:avLst/>
          </a:prstGeom>
        </p:spPr>
      </p:pic>
      <p:pic>
        <p:nvPicPr>
          <p:cNvPr id="12" name="图片 11" descr="山上的风景&#10;&#10;描述已自动生成">
            <a:extLst>
              <a:ext uri="{FF2B5EF4-FFF2-40B4-BE49-F238E27FC236}">
                <a16:creationId xmlns:a16="http://schemas.microsoft.com/office/drawing/2014/main" id="{67FB39E9-3A82-4861-A186-65A3A6F4D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762"/>
            <a:ext cx="12192000" cy="8101524"/>
          </a:xfrm>
          <a:prstGeom prst="rect">
            <a:avLst/>
          </a:prstGeom>
        </p:spPr>
      </p:pic>
      <p:pic>
        <p:nvPicPr>
          <p:cNvPr id="8" name="气球" descr="图片包含 交通, 热气球, 游戏机, 风筝&#10;&#10;描述已自动生成">
            <a:extLst>
              <a:ext uri="{FF2B5EF4-FFF2-40B4-BE49-F238E27FC236}">
                <a16:creationId xmlns:a16="http://schemas.microsoft.com/office/drawing/2014/main" id="{523E349D-7CC9-416B-9F94-68244843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41" y="-698500"/>
            <a:ext cx="12540824" cy="83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0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自定义 8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4D69FA"/>
      </a:accent1>
      <a:accent2>
        <a:srgbClr val="2859DF"/>
      </a:accent2>
      <a:accent3>
        <a:srgbClr val="03D990"/>
      </a:accent3>
      <a:accent4>
        <a:srgbClr val="35D94B"/>
      </a:accent4>
      <a:accent5>
        <a:srgbClr val="FF6626"/>
      </a:accent5>
      <a:accent6>
        <a:srgbClr val="FF2F30"/>
      </a:accent6>
      <a:hlink>
        <a:srgbClr val="0563C1"/>
      </a:hlink>
      <a:folHlink>
        <a:srgbClr val="954F72"/>
      </a:folHlink>
    </a:clrScheme>
    <a:fontScheme name="鸿蒙">
      <a:majorFont>
        <a:latin typeface="HarmonyOS Sans SC Bold"/>
        <a:ea typeface="HarmonyOS Sans SC Bold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65</Words>
  <Application>Microsoft Office PowerPoint</Application>
  <PresentationFormat>宽屏</PresentationFormat>
  <Paragraphs>35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HarmonyOS Sans SC</vt:lpstr>
      <vt:lpstr>HarmonyOS Sans SC Bold</vt:lpstr>
      <vt:lpstr>等线</vt:lpstr>
      <vt:lpstr>Arial</vt:lpstr>
      <vt:lpstr>Arial Black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Adam Xu</dc:creator>
  <cp:lastModifiedBy>Adam Xu</cp:lastModifiedBy>
  <cp:revision>2</cp:revision>
  <dcterms:created xsi:type="dcterms:W3CDTF">2021-10-14T02:37:00Z</dcterms:created>
  <dcterms:modified xsi:type="dcterms:W3CDTF">2021-10-18T01:51:30Z</dcterms:modified>
</cp:coreProperties>
</file>